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99"/>
    <a:srgbClr val="1D4ABF"/>
    <a:srgbClr val="8FAAB3"/>
    <a:srgbClr val="FF9F9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84895" autoAdjust="0"/>
  </p:normalViewPr>
  <p:slideViewPr>
    <p:cSldViewPr>
      <p:cViewPr varScale="1">
        <p:scale>
          <a:sx n="137" d="100"/>
          <a:sy n="137" d="100"/>
        </p:scale>
        <p:origin x="1876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18T03:44:18.1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0 711,'6'-2,"67"-33,-2-2,-1-3,53-43,-103 68,-1 0,-1-2,0 0,-2-1,0-1,-1-1,0 0,-2-1,-1 0,0-1,-2 0,0-1,-2 0,6-23,-10 21,0 1,-2-1,-1-10,6-51,89 209,-63-77,2-3,2 0,4 0,-26-29,1-1,0 0,1-1,0-1,1-1,0 0,0-1,1-1,0-1,10 2,-13-4,-1 1,-1 1,1 0,-1 1,6 5,-9-6</inkml:trace>
</inkml:ink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ENOVO20USER@YFUERHPFUVWXY5MJ" val="30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93008</TotalTime>
  <Words>2101</Words>
  <Application>Microsoft Office PowerPoint</Application>
  <PresentationFormat>On-screen Show (4:3)</PresentationFormat>
  <Paragraphs>399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Standard Slides</vt:lpstr>
      <vt:lpstr>Prophet Inequalities A Crash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TEST COLOR TEST COLOR TEST COLOR TEST</dc:title>
  <dc:creator>Nicole Immorlica</dc:creator>
  <cp:lastModifiedBy>Brendan Lucier</cp:lastModifiedBy>
  <cp:revision>2292</cp:revision>
  <cp:lastPrinted>2016-10-26T18:25:39Z</cp:lastPrinted>
  <dcterms:created xsi:type="dcterms:W3CDTF">2012-03-15T20:09:19Z</dcterms:created>
  <dcterms:modified xsi:type="dcterms:W3CDTF">2018-06-29T16:11:54Z</dcterms:modified>
</cp:coreProperties>
</file>